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E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850D-4FFF-4AD8-9938-0E4D86E42372}" type="datetimeFigureOut">
              <a:rPr lang="ru-RU" smtClean="0"/>
              <a:t>20.07.2017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BBE7E-D305-445F-BBAE-4E53B0EABA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850D-4FFF-4AD8-9938-0E4D86E42372}" type="datetimeFigureOut">
              <a:rPr lang="ru-RU" smtClean="0"/>
              <a:t>20.07.2017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BBE7E-D305-445F-BBAE-4E53B0EABA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850D-4FFF-4AD8-9938-0E4D86E42372}" type="datetimeFigureOut">
              <a:rPr lang="ru-RU" smtClean="0"/>
              <a:t>20.07.2017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BBE7E-D305-445F-BBAE-4E53B0EABA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850D-4FFF-4AD8-9938-0E4D86E42372}" type="datetimeFigureOut">
              <a:rPr lang="ru-RU" smtClean="0"/>
              <a:t>20.07.2017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BBE7E-D305-445F-BBAE-4E53B0EABA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850D-4FFF-4AD8-9938-0E4D86E42372}" type="datetimeFigureOut">
              <a:rPr lang="ru-RU" smtClean="0"/>
              <a:t>20.07.2017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BBE7E-D305-445F-BBAE-4E53B0EABA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850D-4FFF-4AD8-9938-0E4D86E42372}" type="datetimeFigureOut">
              <a:rPr lang="ru-RU" smtClean="0"/>
              <a:t>20.07.2017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BBE7E-D305-445F-BBAE-4E53B0EABA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850D-4FFF-4AD8-9938-0E4D86E42372}" type="datetimeFigureOut">
              <a:rPr lang="ru-RU" smtClean="0"/>
              <a:t>20.07.2017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BBE7E-D305-445F-BBAE-4E53B0EABA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850D-4FFF-4AD8-9938-0E4D86E42372}" type="datetimeFigureOut">
              <a:rPr lang="ru-RU" smtClean="0"/>
              <a:t>20.07.2017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BBE7E-D305-445F-BBAE-4E53B0EABA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850D-4FFF-4AD8-9938-0E4D86E42372}" type="datetimeFigureOut">
              <a:rPr lang="ru-RU" smtClean="0"/>
              <a:t>20.07.2017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BBE7E-D305-445F-BBAE-4E53B0EABA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850D-4FFF-4AD8-9938-0E4D86E42372}" type="datetimeFigureOut">
              <a:rPr lang="ru-RU" smtClean="0"/>
              <a:t>20.07.2017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BBE7E-D305-445F-BBAE-4E53B0EABA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850D-4FFF-4AD8-9938-0E4D86E42372}" type="datetimeFigureOut">
              <a:rPr lang="ru-RU" smtClean="0"/>
              <a:t>20.07.2017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BBE7E-D305-445F-BBAE-4E53B0EABA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3850D-4FFF-4AD8-9938-0E4D86E42372}" type="datetimeFigureOut">
              <a:rPr lang="ru-RU" smtClean="0"/>
              <a:t>20.07.2017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BBE7E-D305-445F-BBAE-4E53B0EABA1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FE80"/>
            </a:gs>
            <a:gs pos="50000">
              <a:schemeClr val="bg2"/>
            </a:gs>
            <a:gs pos="100000">
              <a:schemeClr val="bg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Выборочный капитальный ремонт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Марфинского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дома культуры в 2017 году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DSC_06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357298"/>
            <a:ext cx="4038600" cy="2692400"/>
          </a:xfrm>
        </p:spPr>
      </p:pic>
      <p:pic>
        <p:nvPicPr>
          <p:cNvPr id="12" name="Содержимое 11" descr="DSC_047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4071942"/>
            <a:ext cx="4038600" cy="2692400"/>
          </a:xfrm>
        </p:spPr>
      </p:pic>
      <p:sp>
        <p:nvSpPr>
          <p:cNvPr id="14" name="TextBox 13"/>
          <p:cNvSpPr txBox="1"/>
          <p:nvPr/>
        </p:nvSpPr>
        <p:spPr>
          <a:xfrm>
            <a:off x="4786314" y="1500174"/>
            <a:ext cx="39290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Запланировано в бюджете на 2017 г.:</a:t>
            </a:r>
          </a:p>
          <a:p>
            <a:endParaRPr lang="ru-RU" sz="1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Всего: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8 961,3 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рублей, из них</a:t>
            </a:r>
          </a:p>
          <a:p>
            <a:endParaRPr lang="ru-RU" sz="1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Средства федерального бюджета: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7 348,3 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руб.,</a:t>
            </a:r>
          </a:p>
          <a:p>
            <a:endParaRPr lang="ru-RU" sz="1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Средства областного бюджета: -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1 613,0 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AutoShape 6" descr="Картинки по запросу картинки ремон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Картинки по запросу картинки ремон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Картинки по запросу картинки ремон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Картинки по запросу картинки ремон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Картинки по запросу картинки ремон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Картинки по запросу картинки ремон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Картинки по запросу картинки человечек и ремон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" name="Рисунок 26" descr="DSC_04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214818"/>
            <a:ext cx="3857652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bg2"/>
            </a:gs>
            <a:gs pos="100000">
              <a:schemeClr val="bg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 на повышение заработной платы работникам муниципальных учреждений культуры  в 2017 году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DSC_00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285860"/>
            <a:ext cx="4038600" cy="2435694"/>
          </a:xfrm>
        </p:spPr>
      </p:pic>
      <p:pic>
        <p:nvPicPr>
          <p:cNvPr id="12" name="Содержимое 11" descr="DSC_774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48158" y="1157507"/>
            <a:ext cx="4038600" cy="2692400"/>
          </a:xfrm>
        </p:spPr>
      </p:pic>
      <p:pic>
        <p:nvPicPr>
          <p:cNvPr id="13" name="Рисунок 12" descr="DSC_01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786190"/>
            <a:ext cx="4071966" cy="27146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00628" y="4357694"/>
            <a:ext cx="3786214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Запланировано в 2017 г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Всего – 406,5 тыс. рублей: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Областной бюджет – 383,3 тыс. руб.,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Софинансирование 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местный бюджет – 23,2 тыс.руб.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87</Words>
  <Application>Microsoft Office PowerPoint</Application>
  <PresentationFormat>Экран (4:3)</PresentationFormat>
  <Paragraphs>14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Выборочный капитальный ремонт Марфинского сельского дома культуры в 2017 году</vt:lpstr>
      <vt:lpstr>Межбюджетные трансферты на повышение заработной платы работникам муниципальных учреждений культуры  в 2017 году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Выборочный капитальный ремонт Марфинского сельского дома культуры в 2017 году</dc:title>
  <dc:creator>User</dc:creator>
  <cp:lastModifiedBy>User</cp:lastModifiedBy>
  <cp:revision>4</cp:revision>
  <dcterms:created xsi:type="dcterms:W3CDTF">2017-07-20T12:49:00Z</dcterms:created>
  <dcterms:modified xsi:type="dcterms:W3CDTF">2017-07-20T13:19:49Z</dcterms:modified>
</cp:coreProperties>
</file>