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5" r:id="rId4"/>
    <p:sldId id="273" r:id="rId5"/>
    <p:sldId id="258" r:id="rId6"/>
    <p:sldId id="260" r:id="rId7"/>
    <p:sldId id="272" r:id="rId8"/>
    <p:sldId id="274" r:id="rId9"/>
    <p:sldId id="259" r:id="rId10"/>
    <p:sldId id="261" r:id="rId11"/>
    <p:sldId id="268" r:id="rId12"/>
    <p:sldId id="262" r:id="rId13"/>
    <p:sldId id="263" r:id="rId14"/>
    <p:sldId id="265" r:id="rId15"/>
    <p:sldId id="266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6FF"/>
    <a:srgbClr val="0000CC"/>
    <a:srgbClr val="0033CC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1428736"/>
            <a:ext cx="7762900" cy="35004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Развитие физической культуры и спорта  Анастасиевского сельского  поселения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 2016г. 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user\Desktop\5555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143512"/>
            <a:ext cx="4552950" cy="1543050"/>
          </a:xfrm>
          <a:prstGeom prst="rect">
            <a:avLst/>
          </a:prstGeom>
          <a:noFill/>
        </p:spPr>
      </p:pic>
      <p:pic>
        <p:nvPicPr>
          <p:cNvPr id="1027" name="Picture 3" descr="C:\Users\user\Desktop\43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2847975" cy="120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01080" cy="711892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Минифутбол</a:t>
            </a:r>
            <a:endParaRPr lang="ru-RU" sz="4800" cap="non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1538" y="1142984"/>
            <a:ext cx="7572428" cy="135732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err="1" smtClean="0">
                <a:solidFill>
                  <a:srgbClr val="0033CC"/>
                </a:solidFill>
              </a:rPr>
              <a:t>Минифутбол</a:t>
            </a:r>
            <a:r>
              <a:rPr lang="ru-RU" sz="1600" b="1" dirty="0" smtClean="0">
                <a:solidFill>
                  <a:srgbClr val="0033CC"/>
                </a:solidFill>
              </a:rPr>
              <a:t> (23 февраля) – посвящен Дню защитника отечества. Проводился в спортивном зале Анастасиевского филиала </a:t>
            </a:r>
            <a:r>
              <a:rPr lang="ru-RU" sz="1600" b="1" dirty="0" err="1" smtClean="0">
                <a:solidFill>
                  <a:srgbClr val="0033CC"/>
                </a:solidFill>
              </a:rPr>
              <a:t>Матвеево-Курганской</a:t>
            </a:r>
            <a:r>
              <a:rPr lang="ru-RU" sz="1600" b="1" dirty="0" smtClean="0">
                <a:solidFill>
                  <a:srgbClr val="0033CC"/>
                </a:solidFill>
              </a:rPr>
              <a:t> ДЮСШ. Участники – 6 местных команд</a:t>
            </a:r>
            <a:endParaRPr lang="ru-RU" sz="1600" b="1" dirty="0">
              <a:solidFill>
                <a:srgbClr val="0033CC"/>
              </a:solidFill>
            </a:endParaRPr>
          </a:p>
        </p:txBody>
      </p:sp>
      <p:pic>
        <p:nvPicPr>
          <p:cNvPr id="6" name="Содержимое 5" descr="C:\Users\User\Documents\Спорт\СПОРТ по годам\2016\1 кв\ФОТО\фото минифутбол 23.02.2016\DSC_006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68580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Матчевая встреча юных теннисистов из с. Анастасиевка и с. Покровское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User\Documents\Спорт\СПОРТ по годам\2016\4кв\фото н.т. матчевая встреча 1.10.2016\DSC_08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840" y="1447800"/>
            <a:ext cx="722787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6778"/>
            <a:ext cx="7215238" cy="926206"/>
          </a:xfrm>
        </p:spPr>
        <p:txBody>
          <a:bodyPr>
            <a:normAutofit/>
          </a:bodyPr>
          <a:lstStyle/>
          <a:p>
            <a:pPr algn="ctr"/>
            <a:r>
              <a:rPr lang="ru-RU" sz="4800" cap="none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Легкая атлетика</a:t>
            </a:r>
            <a:endParaRPr lang="ru-RU" sz="4800" cap="non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57290" y="1214422"/>
            <a:ext cx="7500990" cy="11430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Легкоатлетические соревнования – бег на короткие и длинные дистанции. Проводились на стадионе с.Анастасиевка. Участники (юноши и девушки поселения) разбиты на 4 возрастные группы. В каждой группе своя короткая и длинная дистанция, на которых выявляются победители и призеры. </a:t>
            </a:r>
          </a:p>
          <a:p>
            <a:endParaRPr lang="ru-RU" dirty="0"/>
          </a:p>
        </p:txBody>
      </p:sp>
      <p:pic>
        <p:nvPicPr>
          <p:cNvPr id="6" name="Содержимое 5" descr="C:\Users\User\Documents\Спорт\СПОРТ по годам\2016\2 кв\ФОТО бег 4.05.2016\DSC_076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653298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4500570"/>
            <a:ext cx="5500726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Призеры соревнований по гиревому спорту к Дню с.Марфинка.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Содержимое 7" descr="C:\Users\User\AppData\Local\Microsoft\Windows\Temporary Internet Files\Content.Word\DSC_05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357166"/>
            <a:ext cx="749935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Спортивно-массовые мероприятия к Дню Освобождения населенных пунктов (август) – проведены соревнования по стрельбе из пневматической винтовки, волейболу, настольному теннису. Главные участники – школьники поселения</a:t>
            </a:r>
            <a:endParaRPr lang="ru-RU" sz="1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User\Documents\Спорт\СПОРТ по годам\2016\3 кв\ФОТО Стрельба освобожд. август 2016\DSC_013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28736"/>
            <a:ext cx="69945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207170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Кросс Наций-2016  – традиционный Всероссийский день бега. Состоялся на центральной улице с.Анастасиевка. В нашем поселении одно их самых массовых спортивны мероприятий. Участники – жители поселения от 7 до 68 лет (61 чел.)</a:t>
            </a:r>
            <a:br>
              <a:rPr 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User\Documents\Спорт\СПОРТ по годам\2016\3 кв\Фото кросс наций - 2016\DSC_022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636837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User\Documents\Спорт\СПОРТ по годам\2016\3 кв\Фото кросс наций - 2016\DSC_020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636837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800366" y="273069"/>
            <a:ext cx="8142142" cy="6682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Армрестлинг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42910" y="928670"/>
            <a:ext cx="7258072" cy="5715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Дядиченко Е.А. - сильнейший в  районе</a:t>
            </a:r>
            <a:endParaRPr lang="ru-RU" sz="1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714348" y="5500702"/>
            <a:ext cx="7952450" cy="92869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ocuments\Спорт\СПОРТ по годам\2015\2 квартал\спартакиада к дню молодежи М-Курган 28.06.2015\наш непобедимый Дядиченко Евгений 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392909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00108"/>
            <a:ext cx="7351234" cy="342902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Организатор всех спортивно-массовых соревнований Администрация Анастасиевского   поселения. Наградной материал (грамоты, медали, призы), транспорт предоставлены Администрацией поселения.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286676" cy="1000132"/>
          </a:xfrm>
          <a:ln>
            <a:noFill/>
          </a:ln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rgbClr val="0000CC"/>
                </a:solidFill>
              </a:rPr>
              <a:t> </a:t>
            </a:r>
            <a:r>
              <a:rPr lang="ru-RU" cap="none" dirty="0" smtClean="0">
                <a:solidFill>
                  <a:srgbClr val="0000CC"/>
                </a:solidFill>
              </a:rPr>
              <a:t>Согласно  утвержденному 23 декабря 2015 года плану спортивно-массовых мероприятий Анастасиевского сельского поселения в 2016 год проведено 24  мероприятия:</a:t>
            </a:r>
            <a:endParaRPr lang="ru-RU" sz="2400" b="0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285852" y="1643050"/>
            <a:ext cx="6286544" cy="1000132"/>
          </a:xfrm>
        </p:spPr>
        <p:txBody>
          <a:bodyPr/>
          <a:lstStyle/>
          <a:p>
            <a:pPr algn="ctr"/>
            <a:r>
              <a:rPr lang="ru-RU" sz="1800" i="1" dirty="0" smtClean="0">
                <a:solidFill>
                  <a:srgbClr val="C00000"/>
                </a:solidFill>
              </a:rPr>
              <a:t>Спортсмены поселения 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участвуют</a:t>
            </a:r>
            <a:r>
              <a:rPr lang="ru-RU" sz="1800" i="1" dirty="0" smtClean="0">
                <a:solidFill>
                  <a:srgbClr val="C00000"/>
                </a:solidFill>
              </a:rPr>
              <a:t> в районных  и областных соревнованиях, в которых  всегда  занимают призовые места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85918" y="5643579"/>
            <a:ext cx="607223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Призеры районных соревнований по дзюдо и настольному теннису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C:\Users\User\Documents\Спорт\СПОРТ по годам\2016\2 кв\ФОТО и инф. по дзюдо апрель - май от Лысухина\победители турнира в с.Анастасиевка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2571743"/>
            <a:ext cx="3643337" cy="28575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cuments\Спорт\СПОРТ по годам\2016\2 кв\ФОТОгерой России- награждение теннисистов ГАГАРИНСКИЙ турнир\DSC_0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71744"/>
            <a:ext cx="4071966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4414" y="214290"/>
            <a:ext cx="7358114" cy="57150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Призеры районных соревнований по дзюдо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User\Desktop\Фото спорт 2016\DSCN0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4000527" cy="308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спорт 2016\DSCN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3429024" cy="408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285728"/>
            <a:ext cx="7643866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Команда Анастасиевской сош -  победители районных соревнований по волейболу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:\Users\User\Documents\Спорт\СПОРТ по годам\2016\1 кв\ФОТО\25.02.2016 победители первенства района по волейболу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7429552" cy="52149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00CC"/>
                </a:solidFill>
              </a:rPr>
              <a:t/>
            </a:r>
            <a:br>
              <a:rPr lang="ru-RU" sz="1600" dirty="0" smtClean="0">
                <a:solidFill>
                  <a:srgbClr val="0000CC"/>
                </a:solidFill>
              </a:rPr>
            </a:br>
            <a:r>
              <a:rPr lang="ru-RU" sz="5400" dirty="0" smtClean="0">
                <a:solidFill>
                  <a:srgbClr val="0000CC"/>
                </a:solidFill>
              </a:rPr>
              <a:t>Волейбол </a:t>
            </a:r>
            <a:endParaRPr lang="ru-RU" sz="5400" dirty="0">
              <a:solidFill>
                <a:srgbClr val="00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43512"/>
            <a:ext cx="4023360" cy="11430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rgbClr val="0000CC"/>
                </a:solidFill>
              </a:rPr>
              <a:t>Волейбол – открытое первенство сельского поселения среди команд  девушек. Проводилось в спортивном зале Анастасиевской сош. Участвовали 3 местные команды .</a:t>
            </a:r>
            <a:endParaRPr lang="ru-RU" sz="1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5143512"/>
            <a:ext cx="4266278" cy="1214446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rgbClr val="0033CC"/>
                </a:solidFill>
              </a:rPr>
              <a:t>Волейбол – открытое первенство сельского поселения среди команд  юношей. </a:t>
            </a:r>
            <a:r>
              <a:rPr lang="ru-RU" sz="1400" b="1" dirty="0" smtClean="0">
                <a:solidFill>
                  <a:srgbClr val="0000CC"/>
                </a:solidFill>
              </a:rPr>
              <a:t>Проводилось в спортивном зале Анастасиевской сош. Участвовали 3 местные команды .</a:t>
            </a:r>
            <a:endParaRPr lang="ru-RU" sz="1400" b="1" dirty="0" smtClean="0"/>
          </a:p>
          <a:p>
            <a:pPr algn="just"/>
            <a:endParaRPr lang="ru-RU" dirty="0"/>
          </a:p>
        </p:txBody>
      </p:sp>
      <p:pic>
        <p:nvPicPr>
          <p:cNvPr id="9" name="Содержимое 8" descr="C:\Users\User\Documents\Спорт\СПОРТ по годам\2016\1 кв\ФОТО\фото вол. дев. 16.01.2016\DSC_0889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6454"/>
            <a:ext cx="4022725" cy="268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Users\User\Documents\Спорт\СПОРТ по годам\2016\1 кв\ФОТО\фото вол. 22.02.2016\DSC_005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075" y="1686454"/>
            <a:ext cx="4022725" cy="268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76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256"/>
            <a:ext cx="4023360" cy="1928826"/>
          </a:xfrm>
        </p:spPr>
        <p:txBody>
          <a:bodyPr>
            <a:normAutofit/>
          </a:bodyPr>
          <a:lstStyle/>
          <a:p>
            <a:pPr algn="just"/>
            <a:r>
              <a:rPr lang="ru-RU" sz="13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Волейбол – памяти В.А. Гретченко</a:t>
            </a:r>
            <a:endParaRPr lang="ru-RU" sz="13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286256"/>
            <a:ext cx="4286280" cy="2071702"/>
          </a:xfrm>
        </p:spPr>
        <p:txBody>
          <a:bodyPr>
            <a:normAutofit/>
          </a:bodyPr>
          <a:lstStyle/>
          <a:p>
            <a:pPr algn="just"/>
            <a:r>
              <a:rPr lang="ru-RU" sz="13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Волейбол –  к Дню защитника отечества</a:t>
            </a:r>
            <a:endParaRPr lang="ru-RU" dirty="0"/>
          </a:p>
        </p:txBody>
      </p:sp>
      <p:pic>
        <p:nvPicPr>
          <p:cNvPr id="8" name="Содержимое 7" descr="C:\Users\User\Documents\Спорт\СПОРТ по годам\2016\1 кв\ФОТО\ФОТО Волл. к 23 февр. 6.02.2016\DSC_0909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75" y="1686454"/>
            <a:ext cx="4022725" cy="268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User\Documents\Спорт\СПОРТ по годам\2016\1 кв\ФОТО\ФОТО Гретченко 24.01.2015\DSC_0898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86454"/>
            <a:ext cx="4022725" cy="268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0166" y="50004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Соревнование по волейболу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28670"/>
            <a:ext cx="3565020" cy="107157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/>
              </a:rPr>
              <a:t>Призеры соревнований по волейболу памяти Героя Советского Союза А.М. Ерошина. Участники команды юношей из Анастасиевской сош, Ясиновск4ой сош, Куйбышевской ДЮСШ  </a:t>
            </a:r>
            <a:endParaRPr lang="ru-RU" sz="1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1071546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                  Участники открытого первенства поселения по волейболу среди женских команд. Участники команды Анастасиевского поселения и команда Куйбышевского района.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C:\Users\User\Documents\Спорт\СПОРТ по годам\2016\4кв\ФОТО Ерошина 2016 юноши\DSC_076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3429000"/>
            <a:ext cx="36576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User\Documents\Спорт\СПОРТ по годам\2016\4кв\фото вол. жен. и муж. 4-5.11.2016\DSC_061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3357562"/>
            <a:ext cx="36576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Участники первенства Анастасиевского сельского поселения по волейболу среди мужских команд</a:t>
            </a:r>
            <a:endParaRPr lang="ru-RU" sz="2400" b="1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User\Documents\Спорт\СПОРТ по годам\2016\4кв\фото вол. жен. и муж. 4-5.11.2016\DSC_06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85167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33CC"/>
                </a:solidFill>
              </a:rPr>
              <a:t>Настольный теннис</a:t>
            </a:r>
            <a:endParaRPr lang="ru-RU" b="0" dirty="0">
              <a:solidFill>
                <a:srgbClr val="0033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786322"/>
            <a:ext cx="4143404" cy="107157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Настольный теннис – соревнования к дню освобождения поселения. Проводились в спортивном зале Анастасиевского филиала Матвеево-Курганской ДЮСШ. Участники – юные воспитанники ДЮСШ.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4643446"/>
            <a:ext cx="4286280" cy="128588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AngsanaUPC" pitchFamily="18" charset="-34"/>
              </a:rPr>
              <a:t>Настольный теннис (декабрь) – призеры Сталинского турнира. Проводился в спортивном зале Анастасиевского филиала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AngsanaUPC" pitchFamily="18" charset="-34"/>
              </a:rPr>
              <a:t>Матвеево-Курганской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AngsanaUPC" pitchFamily="18" charset="-34"/>
              </a:rPr>
              <a:t> ДЮСШ. Участники – школьники поселения</a:t>
            </a:r>
          </a:p>
          <a:p>
            <a:endParaRPr lang="ru-RU" dirty="0"/>
          </a:p>
        </p:txBody>
      </p:sp>
      <p:pic>
        <p:nvPicPr>
          <p:cNvPr id="8" name="Рисунок 7" descr="C:\Users\User\Documents\Спорт\СПОРТ по годам\2016\3 кв\ФОТО н.т. ОСВОБОЖД. 2016\DSC_03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00174"/>
            <a:ext cx="4071966" cy="29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User\Documents\Спорт\СПОРТ по годам\2016\4кв\ФОТО сталинский н.т. 24.12.2016\DSC_09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3"/>
            <a:ext cx="4143404" cy="287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643</TotalTime>
  <Words>411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Развитие физической культуры и спорта  Анастасиевского сельского  поселения   2016г. </vt:lpstr>
      <vt:lpstr> Согласно  утвержденному 23 декабря 2015 года плану спортивно-массовых мероприятий Анастасиевского сельского поселения в 2016 год проведено 24  мероприятия:</vt:lpstr>
      <vt:lpstr>Слайд 3</vt:lpstr>
      <vt:lpstr>Слайд 4</vt:lpstr>
      <vt:lpstr> Волейбол </vt:lpstr>
      <vt:lpstr>Слайд 6</vt:lpstr>
      <vt:lpstr>Призеры соревнований по волейболу памяти Героя Советского Союза А.М. Ерошина. Участники команды юношей из Анастасиевской сош, Ясиновск4ой сош, Куйбышевской ДЮСШ  </vt:lpstr>
      <vt:lpstr>Участники первенства Анастасиевского сельского поселения по волейболу среди мужских команд</vt:lpstr>
      <vt:lpstr>Настольный теннис</vt:lpstr>
      <vt:lpstr>Минифутбол</vt:lpstr>
      <vt:lpstr>Матчевая встреча юных теннисистов из с. Анастасиевка и с. Покровское</vt:lpstr>
      <vt:lpstr>Легкая атлетика</vt:lpstr>
      <vt:lpstr>     Призеры соревнований по гиревому спорту к Дню с.Марфинка. </vt:lpstr>
      <vt:lpstr>Спортивно-массовые мероприятия к Дню Освобождения населенных пунктов (август) – проведены соревнования по стрельбе из пневматической винтовки, волейболу, настольному теннису. Главные участники – школьники поселения</vt:lpstr>
      <vt:lpstr>  Кросс Наций-2016  – традиционный Всероссийский день бега. Состоялся на центральной улице с.Анастасиевка. В нашем поселении одно их самых массовых спортивны мероприятий. Участники – жители поселения от 7 до 68 лет (61 чел.) </vt:lpstr>
      <vt:lpstr>Армрестлинг</vt:lpstr>
      <vt:lpstr>                   Организатор всех спортивно-массовых соревнований Администрация Анастасиевского   поселения. Наградной материал (грамоты, медали, призы), транспорт предоставлены Администрацией поселения.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физической культуры и спорта  Анастасиевского сельского поселения</dc:title>
  <dc:creator>user</dc:creator>
  <cp:lastModifiedBy>User</cp:lastModifiedBy>
  <cp:revision>52</cp:revision>
  <dcterms:created xsi:type="dcterms:W3CDTF">2015-06-29T05:19:35Z</dcterms:created>
  <dcterms:modified xsi:type="dcterms:W3CDTF">2017-05-24T14:39:19Z</dcterms:modified>
</cp:coreProperties>
</file>