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FB0E-8E4A-45B8-AD39-5C87C3402152}" type="datetimeFigureOut">
              <a:rPr lang="ru-RU" smtClean="0"/>
              <a:t>20.07.2017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7421-7B0C-42AA-97F8-6976970D4C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FB0E-8E4A-45B8-AD39-5C87C3402152}" type="datetimeFigureOut">
              <a:rPr lang="ru-RU" smtClean="0"/>
              <a:t>20.07.2017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7421-7B0C-42AA-97F8-6976970D4C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FB0E-8E4A-45B8-AD39-5C87C3402152}" type="datetimeFigureOut">
              <a:rPr lang="ru-RU" smtClean="0"/>
              <a:t>20.07.2017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7421-7B0C-42AA-97F8-6976970D4C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FB0E-8E4A-45B8-AD39-5C87C3402152}" type="datetimeFigureOut">
              <a:rPr lang="ru-RU" smtClean="0"/>
              <a:t>20.07.2017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7421-7B0C-42AA-97F8-6976970D4C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FB0E-8E4A-45B8-AD39-5C87C3402152}" type="datetimeFigureOut">
              <a:rPr lang="ru-RU" smtClean="0"/>
              <a:t>20.07.2017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7421-7B0C-42AA-97F8-6976970D4C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FB0E-8E4A-45B8-AD39-5C87C3402152}" type="datetimeFigureOut">
              <a:rPr lang="ru-RU" smtClean="0"/>
              <a:t>20.07.2017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7421-7B0C-42AA-97F8-6976970D4C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FB0E-8E4A-45B8-AD39-5C87C3402152}" type="datetimeFigureOut">
              <a:rPr lang="ru-RU" smtClean="0"/>
              <a:t>20.07.2017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7421-7B0C-42AA-97F8-6976970D4C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FB0E-8E4A-45B8-AD39-5C87C3402152}" type="datetimeFigureOut">
              <a:rPr lang="ru-RU" smtClean="0"/>
              <a:t>20.07.2017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7421-7B0C-42AA-97F8-6976970D4C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FB0E-8E4A-45B8-AD39-5C87C3402152}" type="datetimeFigureOut">
              <a:rPr lang="ru-RU" smtClean="0"/>
              <a:t>20.07.2017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7421-7B0C-42AA-97F8-6976970D4C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FB0E-8E4A-45B8-AD39-5C87C3402152}" type="datetimeFigureOut">
              <a:rPr lang="ru-RU" smtClean="0"/>
              <a:t>20.07.2017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7421-7B0C-42AA-97F8-6976970D4C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FB0E-8E4A-45B8-AD39-5C87C3402152}" type="datetimeFigureOut">
              <a:rPr lang="ru-RU" smtClean="0"/>
              <a:t>20.07.2017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7421-7B0C-42AA-97F8-6976970D4C6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BFB0E-8E4A-45B8-AD39-5C87C3402152}" type="datetimeFigureOut">
              <a:rPr lang="ru-RU" smtClean="0"/>
              <a:t>20.07.2017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B7421-7B0C-42AA-97F8-6976970D4C6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dirty="0" smtClean="0">
                <a:ln/>
                <a:solidFill>
                  <a:schemeClr val="accent3"/>
                </a:solidFill>
              </a:rPr>
              <a:t>Общая площадь земель муниципального образования – 19 737 га</a:t>
            </a:r>
            <a:endParaRPr lang="ru-RU" dirty="0">
              <a:ln/>
              <a:solidFill>
                <a:schemeClr val="accent3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algn="ctr"/>
            <a:endParaRPr lang="ru-R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Анастасиевское сельское поселение состоит из 4 населенных пунктов:</a:t>
            </a:r>
          </a:p>
          <a:p>
            <a:pPr algn="ctr"/>
            <a:endParaRPr lang="ru-R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с.Анастасиевка,</a:t>
            </a:r>
          </a:p>
          <a:p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с.Марфинка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х.Селезнев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Х.Рождественский</a:t>
            </a:r>
          </a:p>
          <a:p>
            <a:endParaRPr lang="ru-RU" dirty="0"/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Численность жителей, всего 3 183 чел., из них 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с.Анастасиевка – 1 707 чел,.</a:t>
            </a:r>
          </a:p>
          <a:p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с.Марфинка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– 1 243 чел.,</a:t>
            </a: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х.Селезнев – 221 чел.,</a:t>
            </a: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х.Рождественский – 12 человек.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 descr="C:\Users\User\Desktop\для Риты\444 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06" y="285728"/>
            <a:ext cx="4929222" cy="55868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55</Words>
  <Application>Microsoft Office PowerPoint</Application>
  <PresentationFormat>Экран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Общая площадь земель муниципального образования – 19 737 га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</cp:revision>
  <dcterms:created xsi:type="dcterms:W3CDTF">2017-07-20T13:38:47Z</dcterms:created>
  <dcterms:modified xsi:type="dcterms:W3CDTF">2017-07-20T13:55:35Z</dcterms:modified>
</cp:coreProperties>
</file>